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Caveat"/>
      <p:regular r:id="rId30"/>
      <p:bold r:id="rId31"/>
    </p:embeddedFont>
    <p:embeddedFont>
      <p:font typeface="Nunito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aveat-bold.fntdata"/><Relationship Id="rId30" Type="http://schemas.openxmlformats.org/officeDocument/2006/relationships/font" Target="fonts/Caveat-regular.fntdata"/><Relationship Id="rId11" Type="http://schemas.openxmlformats.org/officeDocument/2006/relationships/slide" Target="slides/slide6.xml"/><Relationship Id="rId33" Type="http://schemas.openxmlformats.org/officeDocument/2006/relationships/font" Target="fonts/Nunito-bold.fntdata"/><Relationship Id="rId10" Type="http://schemas.openxmlformats.org/officeDocument/2006/relationships/slide" Target="slides/slide5.xml"/><Relationship Id="rId32" Type="http://schemas.openxmlformats.org/officeDocument/2006/relationships/font" Target="fonts/Nunito-regular.fntdata"/><Relationship Id="rId13" Type="http://schemas.openxmlformats.org/officeDocument/2006/relationships/slide" Target="slides/slide8.xml"/><Relationship Id="rId35" Type="http://schemas.openxmlformats.org/officeDocument/2006/relationships/font" Target="fonts/Nunito-boldItalic.fntdata"/><Relationship Id="rId12" Type="http://schemas.openxmlformats.org/officeDocument/2006/relationships/slide" Target="slides/slide7.xml"/><Relationship Id="rId34" Type="http://schemas.openxmlformats.org/officeDocument/2006/relationships/font" Target="fonts/Nunito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f14c02ce5_0_6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7f14c02ce5_0_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f121fa0a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f121fa0a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f14c02ce5_0_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f14c02ce5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f14c02ce5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f14c02ce5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f14c02ce5_0_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7f14c02ce5_0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f14c02ce5_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f14c02ce5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7f121fa0a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7f121fa0a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f121fa0a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f121fa0a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f121fa0a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f121fa0a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f121fa0a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7f121fa0a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f14c02ce5_0_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f14c02ce5_0_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f121fa0a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7f121fa0a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7f121fa0a4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7f121fa0a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f121fa0a4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f121fa0a4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7f121fa0a4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7f121fa0a4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7f121fa0a4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7f121fa0a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f14c02ce5_0_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f14c02ce5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f14c02ce5_0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f14c02ce5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f14c02ce5_0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f14c02ce5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f14c02ce5_0_6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f14c02ce5_0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f14c02ce5_0_6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f14c02ce5_0_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f14c02ce5_0_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f14c02ce5_0_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f14c02ce5_0_6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f14c02ce5_0_6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Relationship Id="rId4" Type="http://schemas.openxmlformats.org/officeDocument/2006/relationships/image" Target="../media/image26.jpg"/><Relationship Id="rId5" Type="http://schemas.openxmlformats.org/officeDocument/2006/relationships/image" Target="../media/image28.jpg"/><Relationship Id="rId6" Type="http://schemas.openxmlformats.org/officeDocument/2006/relationships/image" Target="../media/image3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4" Type="http://schemas.openxmlformats.org/officeDocument/2006/relationships/image" Target="../media/image3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8.jpg"/><Relationship Id="rId5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Relationship Id="rId4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39.jpg"/><Relationship Id="rId6" Type="http://schemas.openxmlformats.org/officeDocument/2006/relationships/image" Target="../media/image3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Relationship Id="rId4" Type="http://schemas.openxmlformats.org/officeDocument/2006/relationships/image" Target="../media/image36.jpg"/><Relationship Id="rId5" Type="http://schemas.openxmlformats.org/officeDocument/2006/relationships/image" Target="../media/image4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15.jpg"/><Relationship Id="rId5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1.jpg"/><Relationship Id="rId5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735950" y="1304900"/>
            <a:ext cx="5672100" cy="10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4A86E8"/>
                </a:solidFill>
                <a:latin typeface="Comic Sans MS"/>
                <a:ea typeface="Comic Sans MS"/>
                <a:cs typeface="Comic Sans MS"/>
                <a:sym typeface="Comic Sans MS"/>
              </a:rPr>
              <a:t>"Die Welt der Berge"</a:t>
            </a:r>
            <a:endParaRPr>
              <a:solidFill>
                <a:srgbClr val="4A86E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1651275" y="2541400"/>
            <a:ext cx="5431800" cy="1039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Caveat"/>
                <a:ea typeface="Caveat"/>
                <a:cs typeface="Caveat"/>
                <a:sym typeface="Caveat"/>
              </a:rPr>
              <a:t>Reisen Sie mit uns und Tauchen Sie in das Sakrament von  Dagestan ein!</a:t>
            </a:r>
            <a:endParaRPr sz="30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275" y="364800"/>
            <a:ext cx="3802899" cy="237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1787" y="2488300"/>
            <a:ext cx="4483675" cy="24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275" y="2795600"/>
            <a:ext cx="3837974" cy="210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8900" y="364800"/>
            <a:ext cx="4129450" cy="204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225" y="547225"/>
            <a:ext cx="4733174" cy="389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4150" y="547225"/>
            <a:ext cx="3748800" cy="379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675" y="2123150"/>
            <a:ext cx="4071325" cy="273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750" y="274100"/>
            <a:ext cx="3720201" cy="179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4750" y="720700"/>
            <a:ext cx="3629025" cy="40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5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763" y="474137"/>
            <a:ext cx="7920075" cy="419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525" y="674675"/>
            <a:ext cx="4621026" cy="38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6"/>
          <p:cNvPicPr preferRelativeResize="0"/>
          <p:nvPr/>
        </p:nvPicPr>
        <p:blipFill rotWithShape="1">
          <a:blip r:embed="rId4">
            <a:alphaModFix/>
          </a:blip>
          <a:srcRect b="0" l="2070" r="-2069" t="0"/>
          <a:stretch/>
        </p:blipFill>
        <p:spPr>
          <a:xfrm>
            <a:off x="5460274" y="442175"/>
            <a:ext cx="2937749" cy="440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7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825" y="493125"/>
            <a:ext cx="4771751" cy="415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1075" y="493125"/>
            <a:ext cx="3603474" cy="427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/>
          <p:nvPr>
            <p:ph type="title"/>
          </p:nvPr>
        </p:nvSpPr>
        <p:spPr>
          <a:xfrm>
            <a:off x="341225" y="379325"/>
            <a:ext cx="38160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Der SAMURWALD</a:t>
            </a:r>
            <a:endParaRPr sz="1800"/>
          </a:p>
        </p:txBody>
      </p:sp>
      <p:pic>
        <p:nvPicPr>
          <p:cNvPr id="231" name="Google Shape;2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775" y="842075"/>
            <a:ext cx="7252474" cy="386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800" y="265074"/>
            <a:ext cx="4058000" cy="270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801" y="2202050"/>
            <a:ext cx="3959648" cy="2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800" y="3027075"/>
            <a:ext cx="4012475" cy="18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3313" y="265075"/>
            <a:ext cx="3717274" cy="186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/>
          <p:nvPr/>
        </p:nvSpPr>
        <p:spPr>
          <a:xfrm>
            <a:off x="523450" y="447600"/>
            <a:ext cx="4308900" cy="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Comic Sans MS"/>
                <a:ea typeface="Comic Sans MS"/>
                <a:cs typeface="Comic Sans MS"/>
                <a:sym typeface="Comic Sans MS"/>
              </a:rPr>
              <a:t>Die seltenen Tiere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5" name="Google Shape;24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728" y="3035250"/>
            <a:ext cx="3167025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4500" y="239750"/>
            <a:ext cx="4088325" cy="26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850" y="1510375"/>
            <a:ext cx="3413824" cy="249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 txBox="1"/>
          <p:nvPr/>
        </p:nvSpPr>
        <p:spPr>
          <a:xfrm>
            <a:off x="667575" y="379325"/>
            <a:ext cx="30951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Comic Sans MS"/>
                <a:ea typeface="Comic Sans MS"/>
                <a:cs typeface="Comic Sans MS"/>
                <a:sym typeface="Comic Sans MS"/>
              </a:rPr>
              <a:t>Der Lianewald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3" name="Google Shape;2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8325" y="2184875"/>
            <a:ext cx="3879376" cy="25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975" y="887598"/>
            <a:ext cx="2658176" cy="39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6925" y="325500"/>
            <a:ext cx="3542100" cy="18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175" y="502325"/>
            <a:ext cx="4083825" cy="399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625" y="252050"/>
            <a:ext cx="3777300" cy="4297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4"/>
          <p:cNvSpPr txBox="1"/>
          <p:nvPr/>
        </p:nvSpPr>
        <p:spPr>
          <a:xfrm>
            <a:off x="573075" y="117500"/>
            <a:ext cx="30000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/>
              <a:t>Sulak Kanyon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/>
          <p:nvPr>
            <p:ph type="title"/>
          </p:nvPr>
        </p:nvSpPr>
        <p:spPr>
          <a:xfrm>
            <a:off x="583975" y="402075"/>
            <a:ext cx="2238000" cy="10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Gamsutl</a:t>
            </a:r>
            <a:endParaRPr/>
          </a:p>
        </p:txBody>
      </p:sp>
      <p:pic>
        <p:nvPicPr>
          <p:cNvPr id="261" name="Google Shape;26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925" y="1062075"/>
            <a:ext cx="4016825" cy="379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950" y="350575"/>
            <a:ext cx="3246925" cy="247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1175" y="2825375"/>
            <a:ext cx="3446850" cy="201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/>
          <p:nvPr/>
        </p:nvSpPr>
        <p:spPr>
          <a:xfrm>
            <a:off x="447600" y="379300"/>
            <a:ext cx="58719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85604A"/>
                </a:solidFill>
              </a:rPr>
              <a:t>Abdulzhalil Abdulzhalilov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75" y="1009750"/>
            <a:ext cx="6826975" cy="363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575" y="383725"/>
            <a:ext cx="3686249" cy="44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3799" y="519113"/>
            <a:ext cx="4505325" cy="41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450" y="976500"/>
            <a:ext cx="4247650" cy="388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7300" y="1077925"/>
            <a:ext cx="4128100" cy="358765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5"/>
          <p:cNvSpPr txBox="1"/>
          <p:nvPr/>
        </p:nvSpPr>
        <p:spPr>
          <a:xfrm>
            <a:off x="766200" y="326200"/>
            <a:ext cx="51966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85604A"/>
                </a:solidFill>
              </a:rPr>
              <a:t>Die Schule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/>
          <p:nvPr>
            <p:ph type="title"/>
          </p:nvPr>
        </p:nvSpPr>
        <p:spPr>
          <a:xfrm>
            <a:off x="1744700" y="1453250"/>
            <a:ext cx="62208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latin typeface="Caveat"/>
                <a:ea typeface="Caveat"/>
                <a:cs typeface="Caveat"/>
                <a:sym typeface="Caveat"/>
              </a:rPr>
              <a:t>Reisen Sie mit uns!</a:t>
            </a:r>
            <a:endParaRPr sz="6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88" name="Google Shape;288;p36"/>
          <p:cNvSpPr txBox="1"/>
          <p:nvPr>
            <p:ph idx="1" type="body"/>
          </p:nvPr>
        </p:nvSpPr>
        <p:spPr>
          <a:xfrm>
            <a:off x="819150" y="3451750"/>
            <a:ext cx="75057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3600"/>
              <a:t>vielen Dank für Ihre Aufmerksamkeit!</a:t>
            </a:r>
            <a:endParaRPr sz="3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650" y="307950"/>
            <a:ext cx="3562801" cy="445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07951"/>
            <a:ext cx="3562800" cy="4453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800" y="345000"/>
            <a:ext cx="3562801" cy="445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825" y="294987"/>
            <a:ext cx="3642821" cy="455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7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875" y="333625"/>
            <a:ext cx="7629949" cy="415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300" y="311867"/>
            <a:ext cx="8039099" cy="4519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048" y="304800"/>
            <a:ext cx="2962551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6325" y="700750"/>
            <a:ext cx="3195100" cy="38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000" y="274788"/>
            <a:ext cx="7558200" cy="45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9"/>
          <p:cNvPicPr preferRelativeResize="0"/>
          <p:nvPr/>
        </p:nvPicPr>
        <p:blipFill rotWithShape="1">
          <a:blip r:embed="rId3">
            <a:alphaModFix/>
          </a:blip>
          <a:srcRect b="50000" l="0" r="911" t="0"/>
          <a:stretch/>
        </p:blipFill>
        <p:spPr>
          <a:xfrm>
            <a:off x="4853425" y="391300"/>
            <a:ext cx="3285924" cy="436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825" y="819325"/>
            <a:ext cx="3918600" cy="40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8862" y="391298"/>
            <a:ext cx="3675062" cy="449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9"/>
          <p:cNvSpPr txBox="1"/>
          <p:nvPr/>
        </p:nvSpPr>
        <p:spPr>
          <a:xfrm>
            <a:off x="652425" y="326200"/>
            <a:ext cx="25716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Calibri"/>
                <a:ea typeface="Calibri"/>
                <a:cs typeface="Calibri"/>
                <a:sym typeface="Calibri"/>
              </a:rPr>
              <a:t>Der Tobot Wasserfall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00" y="659900"/>
            <a:ext cx="3679749" cy="418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8400" y="345538"/>
            <a:ext cx="3805149" cy="445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/>
          <p:nvPr>
            <p:ph type="title"/>
          </p:nvPr>
        </p:nvSpPr>
        <p:spPr>
          <a:xfrm>
            <a:off x="508125" y="303450"/>
            <a:ext cx="2420100" cy="10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Schalbusdag</a:t>
            </a:r>
            <a:endParaRPr/>
          </a:p>
        </p:txBody>
      </p:sp>
      <p:pic>
        <p:nvPicPr>
          <p:cNvPr id="183" name="Google Shape;18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500" y="903425"/>
            <a:ext cx="7131100" cy="39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